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ukta Light" panose="020B0604020202020204" charset="0"/>
      <p:regular r:id="rId14"/>
    </p:embeddedFont>
    <p:embeddedFont>
      <p:font typeface="Prompt Medium" panose="000006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43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2230993"/>
            <a:ext cx="6697980" cy="37676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738188"/>
            <a:ext cx="610547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Management System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2480072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Prepared By: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4037" y="3152775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Sarvagna Vemula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3634145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Ramlakhan Gupta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4037" y="4115514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Nirmal Sugandhi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64037" y="4596884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Aditya Singh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864037" y="5078254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Sumit Shelke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864037" y="5750957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Mentor: Suramya Biswas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864037" y="6423660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864037" y="7096363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395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80040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Expense Management System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a secure, efficient, and scalable solution that simplifies expense tracking, categorization, and reporting. Built using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Java, Spring Boot, and MySQL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it reduces manual work, improves financial transparency, and ensures compliance.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4284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With the potential of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Artificial Intelligence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Cloud-Native deployment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the system is future-ready—aiming to become a comprehensive, intelligent financial management tool for both individuals and organizations.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7105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D5896-D60F-B453-1273-AC542DED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3892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You!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45318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2515672"/>
            <a:ext cx="6697861" cy="31982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663660"/>
            <a:ext cx="606087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Management System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3405545"/>
            <a:ext cx="5587127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complete and intuitive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Expense Management Solution 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designed for everyday users — whether it's a family member tracking monthly household spending, friends managing shared expenses, or individuals keeping an eye on their budget. Featuring essential modules, simple navigation, and a clean, user-friendly interface, it ensures effortless control over finances for all.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3099554"/>
            <a:ext cx="6697980" cy="23722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79237" y="142291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179237" y="27566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346" y="2869763"/>
            <a:ext cx="329089" cy="32908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81480" y="2756654"/>
            <a:ext cx="2743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
Management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8981480" y="3590568"/>
            <a:ext cx="47848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 customer profiles efficiently.</a:t>
            </a:r>
            <a:endParaRPr lang="en-US" sz="1900" dirty="0"/>
          </a:p>
        </p:txBody>
      </p:sp>
      <p:sp>
        <p:nvSpPr>
          <p:cNvPr id="9" name="Shape 4"/>
          <p:cNvSpPr/>
          <p:nvPr/>
        </p:nvSpPr>
        <p:spPr>
          <a:xfrm>
            <a:off x="8179237" y="45100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2346" y="4623197"/>
            <a:ext cx="329089" cy="329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981480" y="4510088"/>
            <a:ext cx="30751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Management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981480" y="5001101"/>
            <a:ext cx="47848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Organize expenses into clear categories.</a:t>
            </a:r>
            <a:endParaRPr lang="en-US" sz="1900" dirty="0"/>
          </a:p>
        </p:txBody>
      </p:sp>
      <p:sp>
        <p:nvSpPr>
          <p:cNvPr id="13" name="Shape 7"/>
          <p:cNvSpPr/>
          <p:nvPr/>
        </p:nvSpPr>
        <p:spPr>
          <a:xfrm>
            <a:off x="8179237" y="592062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2346" y="5992535"/>
            <a:ext cx="329089" cy="4114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981480" y="592062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Tracking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8981480" y="6411635"/>
            <a:ext cx="47848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Monitor expenses with precision.</a:t>
            </a:r>
            <a:endParaRPr lang="en-US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F2402D-A73D-B0C5-EBE7-40FB33933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4076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09" y="227171"/>
            <a:ext cx="8241863" cy="29533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6032" y="3907393"/>
            <a:ext cx="5299115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Module Features</a:t>
            </a:r>
            <a:endParaRPr lang="en-US" sz="3150" dirty="0"/>
          </a:p>
        </p:txBody>
      </p:sp>
      <p:sp>
        <p:nvSpPr>
          <p:cNvPr id="5" name="Shape 1"/>
          <p:cNvSpPr/>
          <p:nvPr/>
        </p:nvSpPr>
        <p:spPr>
          <a:xfrm>
            <a:off x="636032" y="6354247"/>
            <a:ext cx="13358336" cy="22860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6" name="Shape 2"/>
          <p:cNvSpPr/>
          <p:nvPr/>
        </p:nvSpPr>
        <p:spPr>
          <a:xfrm>
            <a:off x="2468047" y="5809059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2275046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330" y="6202799"/>
            <a:ext cx="242292" cy="3028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4975384"/>
            <a:ext cx="219420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Registration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817721" y="533673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New users sign up securely.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4402336" y="6354247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12" name="Shape 7"/>
          <p:cNvSpPr/>
          <p:nvPr/>
        </p:nvSpPr>
        <p:spPr>
          <a:xfrm>
            <a:off x="4209336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620" y="6202799"/>
            <a:ext cx="242292" cy="30289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404116" y="7081123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Details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2752011" y="744247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 and update user information.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336625" y="5809059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17" name="Shape 11"/>
          <p:cNvSpPr/>
          <p:nvPr/>
        </p:nvSpPr>
        <p:spPr>
          <a:xfrm>
            <a:off x="6143625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909" y="6202799"/>
            <a:ext cx="242292" cy="30289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338405" y="4975384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Entry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4686300" y="533673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Add, edit and delete expenses.</a:t>
            </a:r>
            <a:endParaRPr lang="en-US" sz="1400" dirty="0"/>
          </a:p>
        </p:txBody>
      </p:sp>
      <p:sp>
        <p:nvSpPr>
          <p:cNvPr id="21" name="Shape 14"/>
          <p:cNvSpPr/>
          <p:nvPr/>
        </p:nvSpPr>
        <p:spPr>
          <a:xfrm>
            <a:off x="8270915" y="6354247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22" name="Shape 15"/>
          <p:cNvSpPr/>
          <p:nvPr/>
        </p:nvSpPr>
        <p:spPr>
          <a:xfrm>
            <a:off x="8077914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1199" y="6202799"/>
            <a:ext cx="242292" cy="302895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272695" y="7081123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List</a:t>
            </a:r>
            <a:endParaRPr lang="en-US" sz="1550" dirty="0"/>
          </a:p>
        </p:txBody>
      </p:sp>
      <p:sp>
        <p:nvSpPr>
          <p:cNvPr id="25" name="Text 17"/>
          <p:cNvSpPr/>
          <p:nvPr/>
        </p:nvSpPr>
        <p:spPr>
          <a:xfrm>
            <a:off x="6620589" y="744247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Organize expenses into categories.</a:t>
            </a:r>
            <a:endParaRPr lang="en-US" sz="1400" dirty="0"/>
          </a:p>
        </p:txBody>
      </p:sp>
      <p:sp>
        <p:nvSpPr>
          <p:cNvPr id="26" name="Shape 18"/>
          <p:cNvSpPr/>
          <p:nvPr/>
        </p:nvSpPr>
        <p:spPr>
          <a:xfrm>
            <a:off x="10205204" y="5809059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27" name="Shape 19"/>
          <p:cNvSpPr/>
          <p:nvPr/>
        </p:nvSpPr>
        <p:spPr>
          <a:xfrm>
            <a:off x="10012204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5488" y="6202799"/>
            <a:ext cx="242292" cy="302895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9206984" y="4684752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Report</a:t>
            </a:r>
            <a:endParaRPr lang="en-US" sz="1550" dirty="0"/>
          </a:p>
        </p:txBody>
      </p:sp>
      <p:sp>
        <p:nvSpPr>
          <p:cNvPr id="30" name="Text 21"/>
          <p:cNvSpPr/>
          <p:nvPr/>
        </p:nvSpPr>
        <p:spPr>
          <a:xfrm>
            <a:off x="8554879" y="5046107"/>
            <a:ext cx="332351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report using pie charts and allows user to export them as PDFs.</a:t>
            </a:r>
            <a:endParaRPr lang="en-US" sz="1400" dirty="0"/>
          </a:p>
        </p:txBody>
      </p:sp>
      <p:sp>
        <p:nvSpPr>
          <p:cNvPr id="31" name="Shape 22"/>
          <p:cNvSpPr/>
          <p:nvPr/>
        </p:nvSpPr>
        <p:spPr>
          <a:xfrm>
            <a:off x="12139493" y="6354247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32" name="Shape 23"/>
          <p:cNvSpPr/>
          <p:nvPr/>
        </p:nvSpPr>
        <p:spPr>
          <a:xfrm>
            <a:off x="11946493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29777" y="6202799"/>
            <a:ext cx="242292" cy="302895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11141273" y="7081123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Logout</a:t>
            </a:r>
            <a:endParaRPr lang="en-US" sz="1550" dirty="0"/>
          </a:p>
        </p:txBody>
      </p:sp>
      <p:sp>
        <p:nvSpPr>
          <p:cNvPr id="35" name="Text 25"/>
          <p:cNvSpPr/>
          <p:nvPr/>
        </p:nvSpPr>
        <p:spPr>
          <a:xfrm>
            <a:off x="10489168" y="744247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Securely end user sessions.</a:t>
            </a:r>
            <a:endParaRPr lang="en-US" sz="14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92F1DFC-1ED9-44EA-4354-9121BAD0F9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908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310" y="219313"/>
            <a:ext cx="6245781" cy="28522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243" y="3912751"/>
            <a:ext cx="3900249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Admin Module</a:t>
            </a:r>
            <a:endParaRPr lang="en-US" sz="3050" dirty="0"/>
          </a:p>
        </p:txBody>
      </p:sp>
      <p:sp>
        <p:nvSpPr>
          <p:cNvPr id="5" name="Shape 1"/>
          <p:cNvSpPr/>
          <p:nvPr/>
        </p:nvSpPr>
        <p:spPr>
          <a:xfrm>
            <a:off x="614243" y="6276023"/>
            <a:ext cx="13401913" cy="22860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6" name="Shape 2"/>
          <p:cNvSpPr/>
          <p:nvPr/>
        </p:nvSpPr>
        <p:spPr>
          <a:xfrm>
            <a:off x="2454593" y="5749528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2268617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349044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491020" y="4944308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List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89742" y="5293281"/>
            <a:ext cx="335268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View and manage registered users.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4394240" y="6276023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12" name="Shape 8"/>
          <p:cNvSpPr/>
          <p:nvPr/>
        </p:nvSpPr>
        <p:spPr>
          <a:xfrm>
            <a:off x="4208264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288691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3430548" y="6978015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Addition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2729270" y="7326987"/>
            <a:ext cx="335280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 new expense categories.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333887" y="5749528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17" name="Shape 13"/>
          <p:cNvSpPr/>
          <p:nvPr/>
        </p:nvSpPr>
        <p:spPr>
          <a:xfrm>
            <a:off x="6147911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228338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5"/>
          <p:cNvSpPr/>
          <p:nvPr/>
        </p:nvSpPr>
        <p:spPr>
          <a:xfrm>
            <a:off x="5370195" y="4944308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List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4668917" y="5293281"/>
            <a:ext cx="335280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View and manage expense categories.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8273534" y="6276023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22" name="Shape 18"/>
          <p:cNvSpPr/>
          <p:nvPr/>
        </p:nvSpPr>
        <p:spPr>
          <a:xfrm>
            <a:off x="8087558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8167985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20"/>
          <p:cNvSpPr/>
          <p:nvPr/>
        </p:nvSpPr>
        <p:spPr>
          <a:xfrm>
            <a:off x="7236381" y="6978015"/>
            <a:ext cx="2097048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Current Customer List</a:t>
            </a:r>
            <a:endParaRPr lang="en-US" sz="1500" dirty="0"/>
          </a:p>
        </p:txBody>
      </p:sp>
      <p:sp>
        <p:nvSpPr>
          <p:cNvPr id="25" name="Text 21"/>
          <p:cNvSpPr/>
          <p:nvPr/>
        </p:nvSpPr>
        <p:spPr>
          <a:xfrm>
            <a:off x="6608564" y="7326987"/>
            <a:ext cx="335280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Displays active customer status as True/False.</a:t>
            </a:r>
            <a:endParaRPr lang="en-US" sz="1350" dirty="0"/>
          </a:p>
        </p:txBody>
      </p:sp>
      <p:sp>
        <p:nvSpPr>
          <p:cNvPr id="26" name="Shape 22"/>
          <p:cNvSpPr/>
          <p:nvPr/>
        </p:nvSpPr>
        <p:spPr>
          <a:xfrm>
            <a:off x="10213181" y="5749528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27" name="Shape 23"/>
          <p:cNvSpPr/>
          <p:nvPr/>
        </p:nvSpPr>
        <p:spPr>
          <a:xfrm>
            <a:off x="10027206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10107632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1800" dirty="0"/>
          </a:p>
        </p:txBody>
      </p:sp>
      <p:sp>
        <p:nvSpPr>
          <p:cNvPr id="29" name="Text 25"/>
          <p:cNvSpPr/>
          <p:nvPr/>
        </p:nvSpPr>
        <p:spPr>
          <a:xfrm>
            <a:off x="9249489" y="4663559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Report</a:t>
            </a:r>
            <a:endParaRPr lang="en-US" sz="1500" dirty="0"/>
          </a:p>
        </p:txBody>
      </p:sp>
      <p:sp>
        <p:nvSpPr>
          <p:cNvPr id="30" name="Text 26"/>
          <p:cNvSpPr/>
          <p:nvPr/>
        </p:nvSpPr>
        <p:spPr>
          <a:xfrm>
            <a:off x="8548211" y="5012531"/>
            <a:ext cx="3352800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report for each customer using pie charts.</a:t>
            </a:r>
            <a:endParaRPr lang="en-US" sz="1350" dirty="0"/>
          </a:p>
        </p:txBody>
      </p:sp>
      <p:sp>
        <p:nvSpPr>
          <p:cNvPr id="31" name="Shape 27"/>
          <p:cNvSpPr/>
          <p:nvPr/>
        </p:nvSpPr>
        <p:spPr>
          <a:xfrm>
            <a:off x="12152828" y="6276023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32" name="Shape 28"/>
          <p:cNvSpPr/>
          <p:nvPr/>
        </p:nvSpPr>
        <p:spPr>
          <a:xfrm>
            <a:off x="11966853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12047280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</a:t>
            </a:r>
            <a:endParaRPr lang="en-US" sz="1800" dirty="0"/>
          </a:p>
        </p:txBody>
      </p:sp>
      <p:sp>
        <p:nvSpPr>
          <p:cNvPr id="34" name="Text 30"/>
          <p:cNvSpPr/>
          <p:nvPr/>
        </p:nvSpPr>
        <p:spPr>
          <a:xfrm>
            <a:off x="11189137" y="6978015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Logout</a:t>
            </a:r>
            <a:endParaRPr lang="en-US" sz="1500" dirty="0"/>
          </a:p>
        </p:txBody>
      </p:sp>
      <p:sp>
        <p:nvSpPr>
          <p:cNvPr id="35" name="Text 31"/>
          <p:cNvSpPr/>
          <p:nvPr/>
        </p:nvSpPr>
        <p:spPr>
          <a:xfrm>
            <a:off x="10487858" y="7326987"/>
            <a:ext cx="335280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Securely log out from the system.</a:t>
            </a:r>
            <a:endParaRPr lang="en-US" sz="135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576805-6578-74F4-A374-FDEE08AE1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2030016"/>
            <a:ext cx="6697861" cy="41694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76915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Report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2825234"/>
            <a:ext cx="5587127" cy="296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Admin and Customer both can generate visual expense reports using interactive </a:t>
            </a:r>
            <a:r>
              <a:rPr lang="en-US" sz="2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pie charts</a:t>
            </a: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better financial insights. They can easily download these reports as </a:t>
            </a:r>
            <a:r>
              <a:rPr lang="en-US" sz="2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PDFs </a:t>
            </a: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and share them via email directly from the system.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065401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4281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6532" y="5078135"/>
            <a:ext cx="8253651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Category Management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6532" y="6354008"/>
            <a:ext cx="531376" cy="531376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4760" y="6422827"/>
            <a:ext cx="314801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94009" y="6354008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 Categories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94009" y="6823710"/>
            <a:ext cx="3400901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 unique expense types.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1011" y="6354008"/>
            <a:ext cx="531376" cy="531376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39239" y="6422827"/>
            <a:ext cx="314801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998488" y="6354008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Form Validation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998488" y="6823710"/>
            <a:ext cx="3400901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Ensures accurate and secure data entry.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5490" y="6354008"/>
            <a:ext cx="531376" cy="531376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43718" y="6422827"/>
            <a:ext cx="314801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0402967" y="6354008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Flexible Tagging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02967" y="6823710"/>
            <a:ext cx="3400901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Organize expenses with tags.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2F897D-1A39-358B-2BD6-86F66662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962" y="538639"/>
            <a:ext cx="6976348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Technical Implementation Details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71962" y="1596747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08470" y="1596747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ReactJS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808470" y="1986320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5.1.0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08470" y="2417207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user interface rendering.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6388" y="1596747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92897" y="1596747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Java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792897" y="1986320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17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792897" y="2417207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backend programming language.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71962" y="3146703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808470" y="3146703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Spring Boot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808470" y="3536275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3.4.2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808470" y="3967163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Framework for backend APIs.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10156388" y="3146703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792897" y="3146703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MySQL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0792897" y="3536275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8.0.39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0792897" y="3967163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Structured data storage system.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171962" y="4696658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808470" y="4696658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Eclipse IDE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6808470" y="5086231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2024-12 (4.34.0)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808470" y="5517118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Java development environment.</a:t>
            </a:r>
            <a:endParaRPr lang="en-US" sz="1500" dirty="0"/>
          </a:p>
        </p:txBody>
      </p:sp>
      <p:sp>
        <p:nvSpPr>
          <p:cNvPr id="24" name="Shape 21"/>
          <p:cNvSpPr/>
          <p:nvPr/>
        </p:nvSpPr>
        <p:spPr>
          <a:xfrm>
            <a:off x="10156388" y="4696658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792897" y="4696658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VS Code 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10792897" y="5086231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1.99.1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10792897" y="5517118"/>
            <a:ext cx="3152061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Streamlined UI development workspace.</a:t>
            </a:r>
            <a:endParaRPr lang="en-US" sz="1500" dirty="0"/>
          </a:p>
        </p:txBody>
      </p:sp>
      <p:sp>
        <p:nvSpPr>
          <p:cNvPr id="28" name="Shape 25"/>
          <p:cNvSpPr/>
          <p:nvPr/>
        </p:nvSpPr>
        <p:spPr>
          <a:xfrm>
            <a:off x="6171962" y="6559987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808470" y="6559987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Spring Data JPA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6808470" y="6949559"/>
            <a:ext cx="713636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3.2.2</a:t>
            </a:r>
            <a:endParaRPr lang="en-US" sz="1500" dirty="0"/>
          </a:p>
        </p:txBody>
      </p:sp>
      <p:sp>
        <p:nvSpPr>
          <p:cNvPr id="31" name="Text 28"/>
          <p:cNvSpPr/>
          <p:nvPr/>
        </p:nvSpPr>
        <p:spPr>
          <a:xfrm>
            <a:off x="6808470" y="7380446"/>
            <a:ext cx="713636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Efficient ORM for database operations.</a:t>
            </a:r>
            <a:endParaRPr lang="en-US" sz="15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E2E7A5D-B0E7-B981-0E4C-9D5E5134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39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473" y="3214926"/>
            <a:ext cx="6928247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Development Roadmap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73" y="4153019"/>
            <a:ext cx="526733" cy="526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4827" y="4116229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App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474827" y="4535091"/>
            <a:ext cx="1241810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Cross-platform support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73" y="5541169"/>
            <a:ext cx="526733" cy="526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74827" y="5504378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 Prediction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474827" y="5923240"/>
            <a:ext cx="1241810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Expense prediction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73" y="6929318"/>
            <a:ext cx="526733" cy="526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74827" y="6892528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 Native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474827" y="7311390"/>
            <a:ext cx="1241810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Cloud Integration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9FBAC-F01B-B845-1731-EA27C239A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475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Prompt Medium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nirmal sugandhi</cp:lastModifiedBy>
  <cp:revision>3</cp:revision>
  <dcterms:created xsi:type="dcterms:W3CDTF">2025-04-11T10:54:40Z</dcterms:created>
  <dcterms:modified xsi:type="dcterms:W3CDTF">2025-04-11T11:40:55Z</dcterms:modified>
</cp:coreProperties>
</file>